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A9680-CDE3-4FD7-8ECB-B621C11D199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7295B-183D-4055-B928-73D126206ED2}">
      <dgm:prSet phldrT="[Text]"/>
      <dgm:spPr/>
      <dgm:t>
        <a:bodyPr/>
        <a:lstStyle/>
        <a:p>
          <a:r>
            <a:rPr lang="en-US" dirty="0" smtClean="0"/>
            <a:t>Audit</a:t>
          </a:r>
        </a:p>
        <a:p>
          <a:r>
            <a:rPr lang="en-US" dirty="0" smtClean="0"/>
            <a:t>Programme</a:t>
          </a:r>
          <a:endParaRPr lang="en-US" dirty="0"/>
        </a:p>
      </dgm:t>
    </dgm:pt>
    <dgm:pt modelId="{E399A0E7-28CC-4865-B9FB-C2F90BB7A13E}" type="parTrans" cxnId="{5A62D2DB-247A-4F0A-85AA-0C66AC13F86A}">
      <dgm:prSet/>
      <dgm:spPr/>
      <dgm:t>
        <a:bodyPr/>
        <a:lstStyle/>
        <a:p>
          <a:endParaRPr lang="en-US"/>
        </a:p>
      </dgm:t>
    </dgm:pt>
    <dgm:pt modelId="{0FEF6625-450F-4200-96B1-88566A89CD59}" type="sibTrans" cxnId="{5A62D2DB-247A-4F0A-85AA-0C66AC13F86A}">
      <dgm:prSet/>
      <dgm:spPr/>
      <dgm:t>
        <a:bodyPr/>
        <a:lstStyle/>
        <a:p>
          <a:endParaRPr lang="en-US"/>
        </a:p>
      </dgm:t>
    </dgm:pt>
    <dgm:pt modelId="{66EA12BB-3BA4-4976-9B52-C9CCC8F7A0C1}">
      <dgm:prSet phldrT="[Text]"/>
      <dgm:spPr/>
      <dgm:t>
        <a:bodyPr/>
        <a:lstStyle/>
        <a:p>
          <a:r>
            <a:rPr lang="en-US" dirty="0" smtClean="0"/>
            <a:t>Audit Note Book</a:t>
          </a:r>
          <a:endParaRPr lang="en-US" dirty="0"/>
        </a:p>
      </dgm:t>
    </dgm:pt>
    <dgm:pt modelId="{9AFF9808-2680-4F51-BC38-612049EF758A}" type="parTrans" cxnId="{700F5CC1-77B4-47F4-8067-29A17FFC4626}">
      <dgm:prSet/>
      <dgm:spPr/>
      <dgm:t>
        <a:bodyPr/>
        <a:lstStyle/>
        <a:p>
          <a:endParaRPr lang="en-US"/>
        </a:p>
      </dgm:t>
    </dgm:pt>
    <dgm:pt modelId="{B9BE021B-4200-4328-A7F4-2521846EBE5B}" type="sibTrans" cxnId="{700F5CC1-77B4-47F4-8067-29A17FFC4626}">
      <dgm:prSet/>
      <dgm:spPr/>
      <dgm:t>
        <a:bodyPr/>
        <a:lstStyle/>
        <a:p>
          <a:endParaRPr lang="en-US"/>
        </a:p>
      </dgm:t>
    </dgm:pt>
    <dgm:pt modelId="{B68828E4-60F4-4883-AD54-9C5A14E99ACC}">
      <dgm:prSet phldrT="[Text]"/>
      <dgm:spPr/>
      <dgm:t>
        <a:bodyPr/>
        <a:lstStyle/>
        <a:p>
          <a:r>
            <a:rPr lang="en-US" smtClean="0"/>
            <a:t>Working Papers</a:t>
          </a:r>
          <a:endParaRPr lang="en-US"/>
        </a:p>
      </dgm:t>
    </dgm:pt>
    <dgm:pt modelId="{6C23FEF5-60AD-4B97-947F-0CF2A286E4D2}" type="parTrans" cxnId="{24C93320-C869-49E0-9DB7-7331D1484C05}">
      <dgm:prSet/>
      <dgm:spPr/>
      <dgm:t>
        <a:bodyPr/>
        <a:lstStyle/>
        <a:p>
          <a:endParaRPr lang="en-US"/>
        </a:p>
      </dgm:t>
    </dgm:pt>
    <dgm:pt modelId="{EF11E7F8-E9BE-4796-AAEE-BB00B6055F3F}" type="sibTrans" cxnId="{24C93320-C869-49E0-9DB7-7331D1484C05}">
      <dgm:prSet/>
      <dgm:spPr/>
      <dgm:t>
        <a:bodyPr/>
        <a:lstStyle/>
        <a:p>
          <a:endParaRPr lang="en-US"/>
        </a:p>
      </dgm:t>
    </dgm:pt>
    <dgm:pt modelId="{F5BAAF72-4311-4EF2-84FF-8A774E99DAF2}">
      <dgm:prSet phldrT="[Text]"/>
      <dgm:spPr/>
      <dgm:t>
        <a:bodyPr/>
        <a:lstStyle/>
        <a:p>
          <a:r>
            <a:rPr lang="en-US" dirty="0" smtClean="0"/>
            <a:t>Routine Checking</a:t>
          </a:r>
          <a:endParaRPr lang="en-US" dirty="0"/>
        </a:p>
      </dgm:t>
    </dgm:pt>
    <dgm:pt modelId="{0A49DC5E-EA58-4CA2-A8E2-61F7BE7F6E8F}" type="parTrans" cxnId="{38665BFF-713E-46B0-8BDB-07EC01DA4607}">
      <dgm:prSet/>
      <dgm:spPr/>
      <dgm:t>
        <a:bodyPr/>
        <a:lstStyle/>
        <a:p>
          <a:endParaRPr lang="en-US"/>
        </a:p>
      </dgm:t>
    </dgm:pt>
    <dgm:pt modelId="{80C08281-3774-4E17-A489-F062F59BAC0A}" type="sibTrans" cxnId="{38665BFF-713E-46B0-8BDB-07EC01DA4607}">
      <dgm:prSet/>
      <dgm:spPr/>
      <dgm:t>
        <a:bodyPr/>
        <a:lstStyle/>
        <a:p>
          <a:endParaRPr lang="en-US"/>
        </a:p>
      </dgm:t>
    </dgm:pt>
    <dgm:pt modelId="{530788BE-5E68-4AC2-80C8-D0E17DFE8FC8}">
      <dgm:prSet phldrT="[Text]"/>
      <dgm:spPr/>
      <dgm:t>
        <a:bodyPr/>
        <a:lstStyle/>
        <a:p>
          <a:r>
            <a:rPr lang="en-US" dirty="0" smtClean="0"/>
            <a:t>Test</a:t>
          </a:r>
        </a:p>
        <a:p>
          <a:r>
            <a:rPr lang="en-US" dirty="0" smtClean="0"/>
            <a:t>checking</a:t>
          </a:r>
          <a:endParaRPr lang="en-US" dirty="0"/>
        </a:p>
      </dgm:t>
    </dgm:pt>
    <dgm:pt modelId="{80EE1578-57CF-4D75-9FE3-5FD9C41F0168}" type="parTrans" cxnId="{7F621CE3-908A-4241-9829-17B9EB7765D6}">
      <dgm:prSet/>
      <dgm:spPr/>
      <dgm:t>
        <a:bodyPr/>
        <a:lstStyle/>
        <a:p>
          <a:endParaRPr lang="en-US"/>
        </a:p>
      </dgm:t>
    </dgm:pt>
    <dgm:pt modelId="{738F872C-CB80-4358-8698-C2F8568FF269}" type="sibTrans" cxnId="{7F621CE3-908A-4241-9829-17B9EB7765D6}">
      <dgm:prSet/>
      <dgm:spPr/>
      <dgm:t>
        <a:bodyPr/>
        <a:lstStyle/>
        <a:p>
          <a:endParaRPr lang="en-US"/>
        </a:p>
      </dgm:t>
    </dgm:pt>
    <dgm:pt modelId="{61BBE6FF-371D-4F71-8197-5F9C5F8F6133}" type="pres">
      <dgm:prSet presAssocID="{A07A9680-CDE3-4FD7-8ECB-B621C11D19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1FC46E-F7F9-400A-B2B3-82FB3C8E6F29}" type="pres">
      <dgm:prSet presAssocID="{A767295B-183D-4055-B928-73D126206E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3C19E-158B-49C7-ACE1-FB8512BBF07F}" type="pres">
      <dgm:prSet presAssocID="{0FEF6625-450F-4200-96B1-88566A89CD5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6CA413E-79AC-4D7A-8B8B-DC0514A15737}" type="pres">
      <dgm:prSet presAssocID="{0FEF6625-450F-4200-96B1-88566A89CD5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FD7538F-8F27-4F7A-A01A-F5B23A63B89E}" type="pres">
      <dgm:prSet presAssocID="{66EA12BB-3BA4-4976-9B52-C9CCC8F7A0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10CF4-0B18-4BB8-A9DD-54E73A5FB890}" type="pres">
      <dgm:prSet presAssocID="{B9BE021B-4200-4328-A7F4-2521846EBE5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9AB6AC4-8505-4826-BD0C-6F0BC9DBC511}" type="pres">
      <dgm:prSet presAssocID="{B9BE021B-4200-4328-A7F4-2521846EBE5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61200DB-38DD-4599-9D6E-04961FFFB3E6}" type="pres">
      <dgm:prSet presAssocID="{B68828E4-60F4-4883-AD54-9C5A14E99A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56D91-3361-4CA4-8D28-135524BDAD7F}" type="pres">
      <dgm:prSet presAssocID="{EF11E7F8-E9BE-4796-AAEE-BB00B6055F3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A8E5276-4B46-479F-B528-7F9890FBEE4F}" type="pres">
      <dgm:prSet presAssocID="{EF11E7F8-E9BE-4796-AAEE-BB00B6055F3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593101A-BE84-4235-A16B-82AF07CBFBEE}" type="pres">
      <dgm:prSet presAssocID="{F5BAAF72-4311-4EF2-84FF-8A774E99DA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95BA6-A6B1-4BB9-8615-4BA9FD62FB1B}" type="pres">
      <dgm:prSet presAssocID="{80C08281-3774-4E17-A489-F062F59BAC0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BA4BE8F-7C8D-4F32-A9AA-9B1BABAF92B5}" type="pres">
      <dgm:prSet presAssocID="{80C08281-3774-4E17-A489-F062F59BAC0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A44272A-E603-49D6-8ACF-395894DFC0D8}" type="pres">
      <dgm:prSet presAssocID="{530788BE-5E68-4AC2-80C8-D0E17DFE8FC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54A06-44B5-471B-BF04-780B9933254E}" type="pres">
      <dgm:prSet presAssocID="{738F872C-CB80-4358-8698-C2F8568FF26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AACD1C4-24BB-4B39-BAD3-7CA215A94F82}" type="pres">
      <dgm:prSet presAssocID="{738F872C-CB80-4358-8698-C2F8568FF269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8665BFF-713E-46B0-8BDB-07EC01DA4607}" srcId="{A07A9680-CDE3-4FD7-8ECB-B621C11D1999}" destId="{F5BAAF72-4311-4EF2-84FF-8A774E99DAF2}" srcOrd="3" destOrd="0" parTransId="{0A49DC5E-EA58-4CA2-A8E2-61F7BE7F6E8F}" sibTransId="{80C08281-3774-4E17-A489-F062F59BAC0A}"/>
    <dgm:cxn modelId="{01266C6F-A599-49C2-993D-9208966E0F8B}" type="presOf" srcId="{EF11E7F8-E9BE-4796-AAEE-BB00B6055F3F}" destId="{5A8E5276-4B46-479F-B528-7F9890FBEE4F}" srcOrd="1" destOrd="0" presId="urn:microsoft.com/office/officeart/2005/8/layout/cycle2"/>
    <dgm:cxn modelId="{0CE5C273-7A9E-4C91-A803-90BEB44CEA89}" type="presOf" srcId="{B9BE021B-4200-4328-A7F4-2521846EBE5B}" destId="{19AB6AC4-8505-4826-BD0C-6F0BC9DBC511}" srcOrd="1" destOrd="0" presId="urn:microsoft.com/office/officeart/2005/8/layout/cycle2"/>
    <dgm:cxn modelId="{A462AF97-36E0-42D8-B3B3-9C7983D953BA}" type="presOf" srcId="{B9BE021B-4200-4328-A7F4-2521846EBE5B}" destId="{CCB10CF4-0B18-4BB8-A9DD-54E73A5FB890}" srcOrd="0" destOrd="0" presId="urn:microsoft.com/office/officeart/2005/8/layout/cycle2"/>
    <dgm:cxn modelId="{25939EF2-D05C-453B-85F6-1B3CD564CFDB}" type="presOf" srcId="{738F872C-CB80-4358-8698-C2F8568FF269}" destId="{7A454A06-44B5-471B-BF04-780B9933254E}" srcOrd="0" destOrd="0" presId="urn:microsoft.com/office/officeart/2005/8/layout/cycle2"/>
    <dgm:cxn modelId="{700F5CC1-77B4-47F4-8067-29A17FFC4626}" srcId="{A07A9680-CDE3-4FD7-8ECB-B621C11D1999}" destId="{66EA12BB-3BA4-4976-9B52-C9CCC8F7A0C1}" srcOrd="1" destOrd="0" parTransId="{9AFF9808-2680-4F51-BC38-612049EF758A}" sibTransId="{B9BE021B-4200-4328-A7F4-2521846EBE5B}"/>
    <dgm:cxn modelId="{7D1D011D-334B-4877-A9CB-ADD6C484C1B2}" type="presOf" srcId="{0FEF6625-450F-4200-96B1-88566A89CD59}" destId="{2A73C19E-158B-49C7-ACE1-FB8512BBF07F}" srcOrd="0" destOrd="0" presId="urn:microsoft.com/office/officeart/2005/8/layout/cycle2"/>
    <dgm:cxn modelId="{8C9F7B54-8ED5-4028-965D-2A19B6CAA0CA}" type="presOf" srcId="{A07A9680-CDE3-4FD7-8ECB-B621C11D1999}" destId="{61BBE6FF-371D-4F71-8197-5F9C5F8F6133}" srcOrd="0" destOrd="0" presId="urn:microsoft.com/office/officeart/2005/8/layout/cycle2"/>
    <dgm:cxn modelId="{B9AF99FC-4659-4E93-BCAD-A5F172141779}" type="presOf" srcId="{F5BAAF72-4311-4EF2-84FF-8A774E99DAF2}" destId="{6593101A-BE84-4235-A16B-82AF07CBFBEE}" srcOrd="0" destOrd="0" presId="urn:microsoft.com/office/officeart/2005/8/layout/cycle2"/>
    <dgm:cxn modelId="{90BDAD57-C85F-488B-9037-2E7C0870A32A}" type="presOf" srcId="{738F872C-CB80-4358-8698-C2F8568FF269}" destId="{CAACD1C4-24BB-4B39-BAD3-7CA215A94F82}" srcOrd="1" destOrd="0" presId="urn:microsoft.com/office/officeart/2005/8/layout/cycle2"/>
    <dgm:cxn modelId="{24C93320-C869-49E0-9DB7-7331D1484C05}" srcId="{A07A9680-CDE3-4FD7-8ECB-B621C11D1999}" destId="{B68828E4-60F4-4883-AD54-9C5A14E99ACC}" srcOrd="2" destOrd="0" parTransId="{6C23FEF5-60AD-4B97-947F-0CF2A286E4D2}" sibTransId="{EF11E7F8-E9BE-4796-AAEE-BB00B6055F3F}"/>
    <dgm:cxn modelId="{3CEB1D50-D407-4A63-B637-8A30D49F46A1}" type="presOf" srcId="{0FEF6625-450F-4200-96B1-88566A89CD59}" destId="{76CA413E-79AC-4D7A-8B8B-DC0514A15737}" srcOrd="1" destOrd="0" presId="urn:microsoft.com/office/officeart/2005/8/layout/cycle2"/>
    <dgm:cxn modelId="{76A3F868-8ADC-4F9A-81C4-952A4943708A}" type="presOf" srcId="{80C08281-3774-4E17-A489-F062F59BAC0A}" destId="{56595BA6-A6B1-4BB9-8615-4BA9FD62FB1B}" srcOrd="0" destOrd="0" presId="urn:microsoft.com/office/officeart/2005/8/layout/cycle2"/>
    <dgm:cxn modelId="{D77909B5-360E-4ABE-A0F2-FB94D1E8BFAD}" type="presOf" srcId="{A767295B-183D-4055-B928-73D126206ED2}" destId="{D11FC46E-F7F9-400A-B2B3-82FB3C8E6F29}" srcOrd="0" destOrd="0" presId="urn:microsoft.com/office/officeart/2005/8/layout/cycle2"/>
    <dgm:cxn modelId="{8AEF1FB0-3A22-4BE6-B289-242520F9320D}" type="presOf" srcId="{80C08281-3774-4E17-A489-F062F59BAC0A}" destId="{CBA4BE8F-7C8D-4F32-A9AA-9B1BABAF92B5}" srcOrd="1" destOrd="0" presId="urn:microsoft.com/office/officeart/2005/8/layout/cycle2"/>
    <dgm:cxn modelId="{2CE6DB56-DC46-499F-81D0-1440DEEF4BC7}" type="presOf" srcId="{B68828E4-60F4-4883-AD54-9C5A14E99ACC}" destId="{A61200DB-38DD-4599-9D6E-04961FFFB3E6}" srcOrd="0" destOrd="0" presId="urn:microsoft.com/office/officeart/2005/8/layout/cycle2"/>
    <dgm:cxn modelId="{0591CAEF-8FD0-40FC-806B-3E27AD762F06}" type="presOf" srcId="{EF11E7F8-E9BE-4796-AAEE-BB00B6055F3F}" destId="{78256D91-3361-4CA4-8D28-135524BDAD7F}" srcOrd="0" destOrd="0" presId="urn:microsoft.com/office/officeart/2005/8/layout/cycle2"/>
    <dgm:cxn modelId="{5A62D2DB-247A-4F0A-85AA-0C66AC13F86A}" srcId="{A07A9680-CDE3-4FD7-8ECB-B621C11D1999}" destId="{A767295B-183D-4055-B928-73D126206ED2}" srcOrd="0" destOrd="0" parTransId="{E399A0E7-28CC-4865-B9FB-C2F90BB7A13E}" sibTransId="{0FEF6625-450F-4200-96B1-88566A89CD59}"/>
    <dgm:cxn modelId="{20E153FE-D1BE-47CA-BD75-EC5081D7A4FB}" type="presOf" srcId="{66EA12BB-3BA4-4976-9B52-C9CCC8F7A0C1}" destId="{2FD7538F-8F27-4F7A-A01A-F5B23A63B89E}" srcOrd="0" destOrd="0" presId="urn:microsoft.com/office/officeart/2005/8/layout/cycle2"/>
    <dgm:cxn modelId="{91DC557C-90E0-48DD-AFC4-3ACF15065B06}" type="presOf" srcId="{530788BE-5E68-4AC2-80C8-D0E17DFE8FC8}" destId="{2A44272A-E603-49D6-8ACF-395894DFC0D8}" srcOrd="0" destOrd="0" presId="urn:microsoft.com/office/officeart/2005/8/layout/cycle2"/>
    <dgm:cxn modelId="{7F621CE3-908A-4241-9829-17B9EB7765D6}" srcId="{A07A9680-CDE3-4FD7-8ECB-B621C11D1999}" destId="{530788BE-5E68-4AC2-80C8-D0E17DFE8FC8}" srcOrd="4" destOrd="0" parTransId="{80EE1578-57CF-4D75-9FE3-5FD9C41F0168}" sibTransId="{738F872C-CB80-4358-8698-C2F8568FF269}"/>
    <dgm:cxn modelId="{41A90AA7-A051-4328-B31E-F43153A7B989}" type="presParOf" srcId="{61BBE6FF-371D-4F71-8197-5F9C5F8F6133}" destId="{D11FC46E-F7F9-400A-B2B3-82FB3C8E6F29}" srcOrd="0" destOrd="0" presId="urn:microsoft.com/office/officeart/2005/8/layout/cycle2"/>
    <dgm:cxn modelId="{B2D552A4-6F60-4FFC-95F4-1F83C8B15CB2}" type="presParOf" srcId="{61BBE6FF-371D-4F71-8197-5F9C5F8F6133}" destId="{2A73C19E-158B-49C7-ACE1-FB8512BBF07F}" srcOrd="1" destOrd="0" presId="urn:microsoft.com/office/officeart/2005/8/layout/cycle2"/>
    <dgm:cxn modelId="{805CEE34-3277-4ECB-8CD8-D1D47E5DA9B1}" type="presParOf" srcId="{2A73C19E-158B-49C7-ACE1-FB8512BBF07F}" destId="{76CA413E-79AC-4D7A-8B8B-DC0514A15737}" srcOrd="0" destOrd="0" presId="urn:microsoft.com/office/officeart/2005/8/layout/cycle2"/>
    <dgm:cxn modelId="{73D701F5-190B-4932-A6FA-E68877DC34E2}" type="presParOf" srcId="{61BBE6FF-371D-4F71-8197-5F9C5F8F6133}" destId="{2FD7538F-8F27-4F7A-A01A-F5B23A63B89E}" srcOrd="2" destOrd="0" presId="urn:microsoft.com/office/officeart/2005/8/layout/cycle2"/>
    <dgm:cxn modelId="{43EEEEA3-8D33-44DA-96FD-90C3428966A4}" type="presParOf" srcId="{61BBE6FF-371D-4F71-8197-5F9C5F8F6133}" destId="{CCB10CF4-0B18-4BB8-A9DD-54E73A5FB890}" srcOrd="3" destOrd="0" presId="urn:microsoft.com/office/officeart/2005/8/layout/cycle2"/>
    <dgm:cxn modelId="{F9159556-28FD-431D-88F1-15A43F879F31}" type="presParOf" srcId="{CCB10CF4-0B18-4BB8-A9DD-54E73A5FB890}" destId="{19AB6AC4-8505-4826-BD0C-6F0BC9DBC511}" srcOrd="0" destOrd="0" presId="urn:microsoft.com/office/officeart/2005/8/layout/cycle2"/>
    <dgm:cxn modelId="{82D7F7A0-B98A-4302-A820-E2C9D9B93524}" type="presParOf" srcId="{61BBE6FF-371D-4F71-8197-5F9C5F8F6133}" destId="{A61200DB-38DD-4599-9D6E-04961FFFB3E6}" srcOrd="4" destOrd="0" presId="urn:microsoft.com/office/officeart/2005/8/layout/cycle2"/>
    <dgm:cxn modelId="{4F7E2200-EDB2-423C-AD2D-F02B75A9F8DE}" type="presParOf" srcId="{61BBE6FF-371D-4F71-8197-5F9C5F8F6133}" destId="{78256D91-3361-4CA4-8D28-135524BDAD7F}" srcOrd="5" destOrd="0" presId="urn:microsoft.com/office/officeart/2005/8/layout/cycle2"/>
    <dgm:cxn modelId="{B234F0B3-7EB2-4485-9B9C-6A9ABE71BEED}" type="presParOf" srcId="{78256D91-3361-4CA4-8D28-135524BDAD7F}" destId="{5A8E5276-4B46-479F-B528-7F9890FBEE4F}" srcOrd="0" destOrd="0" presId="urn:microsoft.com/office/officeart/2005/8/layout/cycle2"/>
    <dgm:cxn modelId="{415B3E07-1674-4DD7-9495-5E14A1C51C49}" type="presParOf" srcId="{61BBE6FF-371D-4F71-8197-5F9C5F8F6133}" destId="{6593101A-BE84-4235-A16B-82AF07CBFBEE}" srcOrd="6" destOrd="0" presId="urn:microsoft.com/office/officeart/2005/8/layout/cycle2"/>
    <dgm:cxn modelId="{03B2626F-3925-4A53-B1E1-2D3716711DE8}" type="presParOf" srcId="{61BBE6FF-371D-4F71-8197-5F9C5F8F6133}" destId="{56595BA6-A6B1-4BB9-8615-4BA9FD62FB1B}" srcOrd="7" destOrd="0" presId="urn:microsoft.com/office/officeart/2005/8/layout/cycle2"/>
    <dgm:cxn modelId="{F80D2980-FB27-4935-871D-16C8FEA62702}" type="presParOf" srcId="{56595BA6-A6B1-4BB9-8615-4BA9FD62FB1B}" destId="{CBA4BE8F-7C8D-4F32-A9AA-9B1BABAF92B5}" srcOrd="0" destOrd="0" presId="urn:microsoft.com/office/officeart/2005/8/layout/cycle2"/>
    <dgm:cxn modelId="{603E7BAB-3DA0-4D47-8BD5-E3D020CE5596}" type="presParOf" srcId="{61BBE6FF-371D-4F71-8197-5F9C5F8F6133}" destId="{2A44272A-E603-49D6-8ACF-395894DFC0D8}" srcOrd="8" destOrd="0" presId="urn:microsoft.com/office/officeart/2005/8/layout/cycle2"/>
    <dgm:cxn modelId="{B3DFFAB7-EC1E-484A-AF3A-8D3776070985}" type="presParOf" srcId="{61BBE6FF-371D-4F71-8197-5F9C5F8F6133}" destId="{7A454A06-44B5-471B-BF04-780B9933254E}" srcOrd="9" destOrd="0" presId="urn:microsoft.com/office/officeart/2005/8/layout/cycle2"/>
    <dgm:cxn modelId="{A99A2FB8-2E29-49F8-9946-73E98894C363}" type="presParOf" srcId="{7A454A06-44B5-471B-BF04-780B9933254E}" destId="{CAACD1C4-24BB-4B39-BAD3-7CA215A94F82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12D669-0157-4185-BC66-2575037430C0}" type="datetimeFigureOut">
              <a:rPr lang="en-US" smtClean="0"/>
              <a:pPr/>
              <a:t>30-Apr-19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E3ADB2-CA61-4EBD-A9F9-277BE017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18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Auditing: A process of Accountability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Mr. Shahzad Ahmad Bhat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Commerce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Govt. Degree College Anantnag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Audited account are detected as an authentic record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transaction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Errors and frauds are detected and rectified.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increases the morale of the staff and thus it prevents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frauds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errors.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Because of his expertise the auditor may advise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matters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his clients.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auditor acts as a trustee of his shareholders. Hence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safeguards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their financial interest.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taxation purpose auditing of account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Report is a statement of collected and considered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facts 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drawn up as to give clear and concise information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persons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are not already in possession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 facts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Kinds of Audit Report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Report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Interim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Partial Report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 Report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of auditing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increasing with the increase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complexities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business. It is said that long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range objectives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an audit should be to serve as a guide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management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future decisions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scope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 encompasses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verification of accounts with a intention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giving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opinion on its reliability. Hence it covers cost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audit, management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audit, social audit etc. It should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remembered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an auditor just expressed his opinion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authenticity of the account. He has no power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against anybody, in this regard its said that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auditor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watch dog but not a blood hound”.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Word Audit is derived from the Latin word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Audire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means to hear.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Olden days, some experienced people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ordinarily judges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accounts of business people for the purpose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correctness of accounts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general meaning of an audit is a planned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documented activity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performed by qualified personnel to determine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investigation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examination, or evaluation of objective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evidence,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adequacy and compliance with established procedures,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applicable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documents, and the effectiveness of implementation.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“Audit is an examination of accounts &amp; records which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carried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 by vouching the evidences, supporting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transactions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by such an examination it is ascertained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Balance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Sheet gives a true &amp; fair view of the state of affairs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business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&amp; the Profit &amp; Loss Account gives a true &amp; fair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profit or loss of business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Spicer &amp;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Pegler)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Systematic &amp; Scientific Procedure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Essential Documents are integral part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done with the help of vouchers, documents,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explanations received from the authorities.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Undertaken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an Independent person or Body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Analytical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approach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Characteristics of 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Art &amp; Science Both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results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Auditor has to satisfy himself with the authenticity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auditor has to inspect, compare, check, review,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scrutinize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vouchers supporting the transactions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 correspondence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Memorandum of Association and Articles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association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etc., in order to establish correctness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accounts.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Integrity, Objectivity and Independence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Confidentiality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Skill &amp; Competence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work performed by others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Documentation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Planning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Audit Evidence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Accounting system &amp; Internal Control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Audit Conclusions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Audit Report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Principles of 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Businessman's point of view:-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Detection of errors and frauds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Loan from banks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Proper valuation of investments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Proper valuation of assets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 acceptance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Suggestions for improvement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Reputation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Uniformity in accounts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Investor's point of view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Protects interest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Moral check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Builds reputation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Good security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Advantages of 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638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Auditing: A process of Accountability Presented By  Mr. Shahzad Ahmad Bhat Assistant Professor Department of Commerce Govt. Degree College Anantnag </vt:lpstr>
      <vt:lpstr>Auditing</vt:lpstr>
      <vt:lpstr>Slide 3</vt:lpstr>
      <vt:lpstr>Slide 4</vt:lpstr>
      <vt:lpstr>Characteristics of Auditing</vt:lpstr>
      <vt:lpstr>Slide 6</vt:lpstr>
      <vt:lpstr>Principles of Auditing</vt:lpstr>
      <vt:lpstr>Slide 8</vt:lpstr>
      <vt:lpstr>Advantages of Auditing</vt:lpstr>
      <vt:lpstr>Slide 10</vt:lpstr>
      <vt:lpstr>Audit Procedure</vt:lpstr>
      <vt:lpstr>Audit Report</vt:lpstr>
      <vt:lpstr>Conclusion…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 Mr. Shahzad Ahmad Bhat Assistant Professor Department of Commerce Govt. Degree College Anantnag</dc:title>
  <dc:creator>shahzad</dc:creator>
  <cp:lastModifiedBy>shahzad</cp:lastModifiedBy>
  <cp:revision>12</cp:revision>
  <dcterms:created xsi:type="dcterms:W3CDTF">2019-04-30T07:21:52Z</dcterms:created>
  <dcterms:modified xsi:type="dcterms:W3CDTF">2019-04-30T09:28:20Z</dcterms:modified>
</cp:coreProperties>
</file>